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1" r:id="rId4"/>
    <p:sldId id="270" r:id="rId5"/>
    <p:sldId id="272" r:id="rId6"/>
    <p:sldId id="259" r:id="rId7"/>
    <p:sldId id="258" r:id="rId8"/>
    <p:sldId id="260" r:id="rId9"/>
    <p:sldId id="264" r:id="rId10"/>
    <p:sldId id="276" r:id="rId11"/>
    <p:sldId id="277" r:id="rId12"/>
    <p:sldId id="265" r:id="rId13"/>
    <p:sldId id="273" r:id="rId14"/>
    <p:sldId id="261" r:id="rId15"/>
    <p:sldId id="266" r:id="rId16"/>
    <p:sldId id="274" r:id="rId17"/>
    <p:sldId id="267" r:id="rId18"/>
    <p:sldId id="278" r:id="rId19"/>
    <p:sldId id="269" r:id="rId20"/>
    <p:sldId id="263" r:id="rId21"/>
    <p:sldId id="268" r:id="rId2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2D005E-869A-455D-B2F3-531306D92C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F6102CA-0794-4338-8808-487F239C24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86C327-DAEE-40DD-A25E-19350D219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5EDED2E-D59D-44D5-A045-AC6A68C5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C392E09-1087-4549-BF66-6B9A9C788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9776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2A56F4-E131-48C8-A553-4F7885D8E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990F1E-DECB-4823-90FC-7BBCF831F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4D20CD2-532A-4A2A-8D68-039B5B8F7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723A4B4-1EED-4819-A147-1B1563A98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042336-0F12-4FFC-AF1D-AAAE641E0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1688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A2BFEF3-2BCE-43A4-8176-23A0EC2A81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682C23B-02F4-489F-8609-4F0AE4A4D9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9A8674-A885-4775-B9AA-DC5C472F6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BC3329-8A5B-4567-B02B-C2D944ECC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552B61B-3AC7-4D3D-88AC-2EA9A30B4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2007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1A3E4E-5D45-4214-9B38-E76AA2587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975836-A93D-4274-847A-73ECB86D2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1800"/>
            </a:lvl3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13992CE-62DC-46FB-8567-7C546B5F7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B602AF-C209-47C3-AEE1-81C1B5D48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2EBFCB-DD14-4403-9A3C-F26EE54C2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761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E218E6-3CB4-48CB-9F76-DE021E0D1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05295D6-EA3A-49D1-9882-3F26E979B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3FE9789-A689-4BFD-89B5-D73858896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8EEAD8A-0BB7-45EF-B1FD-3D4553DED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A47DEC-E8AF-4F39-AAB3-315D5CEBA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1694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09F4FA-D3A5-47C5-A3A7-BDD5FB6A3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1A58F9-5F9E-48EF-BD6A-7EBBDC20F5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F1BE6BC-2AE9-44CF-95D3-8317E6D1A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01986F0-A49C-46F9-8D75-998A80A05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CD2CB2A-BFB1-4B5A-B4BC-BB7316B6F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C477EB1-9CE1-4778-A200-040CD2708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7128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51C44B-9A49-43E9-A6E5-3A620965D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9812960-A7FA-42A4-AC23-943FCF6A0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54E3FDB-A452-4DCF-90B7-6463C09D3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DB63189-E1D5-42C7-BAFF-A93CE3267F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443181F-D5F7-4148-A183-82E086FDFE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0AE174A-7A7B-46D0-B280-B22E027BE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71FB1E6-7312-4F0D-A3DF-679D3A741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BCF3E83-E5D4-4CB1-8654-BCB3236A5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3478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9FF27E-DBC3-4DA6-9400-85CD71D22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570CCFE-F0F6-420E-AA22-26868DFFC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E24D204-4CF8-4A7B-8685-7E1D2BB66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7B3715-9D18-49A8-B32A-DB563BAA7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4712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8A6B84B-380C-4B13-96F5-31E3D4722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2A2926A-F3AF-40AA-B0AC-BA21B410F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0159E21-55A0-4974-BEA6-94DB39762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3905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0C017C-764B-43D0-B863-A0CCEAD91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17E42B-99E8-4403-8A74-CA0CC59D6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339CDDF-C869-4A23-8415-D22D816FF8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BD4A208-EB21-4826-B134-A10C31C6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C0F16E1-3674-4FCA-B4F5-35ED0E4A3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2767379-D4A2-4AF0-96D5-1ABD75516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0548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26F8BB-EE20-474C-B5AE-82885D1D7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6EA369F-973E-40FC-B346-6C857E9EE5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2E79B29-1196-4653-A277-71EA14A707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BF45A99-B024-4BCF-9441-B6D896025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D2D5889-2307-4475-8C4B-DC2E87799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424C932-B65F-435D-8DAA-EA7A3FB77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4929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DB307ED-AAD3-47CA-943C-D7E8CB1D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D5E35B1-7091-47FE-9110-9004A4881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33533C-5D22-41BC-B8E7-257EBCD0A1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67CBE-71C3-451B-925D-DB24DB66C4B5}" type="datetimeFigureOut">
              <a:rPr lang="zh-TW" altLang="en-US" smtClean="0"/>
              <a:t>2021/3/16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7EC5F72-ACC3-410F-98B6-D6DB27983A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64E551-60A7-4031-87F2-BA56CAA9B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778B1-2F82-465E-9B49-2A167D55E8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7885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cnynl.com/archives/201903/2884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docs.ros.org/melodic/api/geometry_msgs/html/msg/Twis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docs.ros.org/melodic/api/geometry_msgs/html/msg/PoseStamped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DSCBOT/simulation_env.gi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665323-0072-4E1A-BBE4-3AAE653665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模擬環境</a:t>
            </a:r>
            <a:r>
              <a:rPr lang="en-US" altLang="zh-TW" dirty="0"/>
              <a:t>&amp;</a:t>
            </a:r>
            <a:r>
              <a:rPr lang="zh-TW" altLang="en-US" dirty="0"/>
              <a:t>定位控制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D6581CC-0085-4F26-BA32-28B4815457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 algn="r"/>
            <a:endParaRPr lang="en-US" altLang="zh-TW" dirty="0"/>
          </a:p>
          <a:p>
            <a:pPr algn="r"/>
            <a:endParaRPr lang="en-US" altLang="zh-TW" dirty="0"/>
          </a:p>
          <a:p>
            <a:pPr algn="r"/>
            <a:r>
              <a:rPr lang="zh-TW" altLang="en-US" dirty="0"/>
              <a:t>助教：殷昭駿 林子傑 陳藝夫 謝昇翰 顏棣逵</a:t>
            </a:r>
            <a:endParaRPr lang="en-US" altLang="zh-TW" dirty="0"/>
          </a:p>
          <a:p>
            <a:pPr algn="r"/>
            <a:r>
              <a:rPr lang="zh-TW" altLang="en-US" dirty="0"/>
              <a:t>授課老師： 葉廷仁 教授</a:t>
            </a:r>
            <a:endParaRPr lang="en-US" altLang="zh-TW" dirty="0"/>
          </a:p>
          <a:p>
            <a:pPr algn="r"/>
            <a:r>
              <a:rPr lang="zh-TW" altLang="en-US" dirty="0"/>
              <a:t>日期： </a:t>
            </a:r>
            <a:r>
              <a:rPr lang="en-US" altLang="zh-TW" dirty="0"/>
              <a:t>2021/03/17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86488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1A760B-084B-4CAD-BF21-C97BDEDB2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模擬環境架設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FE2D5AA-5BB8-409A-8789-018BDF550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安裝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turtlebot_teleop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package:</a:t>
            </a:r>
            <a:endParaRPr lang="en-US" altLang="zh-TW" dirty="0">
              <a:hlinkClick r:id="rId2"/>
            </a:endParaRPr>
          </a:p>
          <a:p>
            <a:r>
              <a:rPr lang="en-US" altLang="zh-TW" dirty="0" err="1"/>
              <a:t>mkdir</a:t>
            </a:r>
            <a:r>
              <a:rPr lang="en-US" altLang="zh-TW" dirty="0"/>
              <a:t> -p ~/</a:t>
            </a:r>
            <a:r>
              <a:rPr lang="en-US" altLang="zh-TW" dirty="0" err="1"/>
              <a:t>turtlebot_ws</a:t>
            </a:r>
            <a:r>
              <a:rPr lang="en-US" altLang="zh-TW" dirty="0"/>
              <a:t>/</a:t>
            </a:r>
            <a:r>
              <a:rPr lang="en-US" altLang="zh-TW" dirty="0" err="1"/>
              <a:t>src</a:t>
            </a:r>
            <a:r>
              <a:rPr lang="en-US" altLang="zh-TW" dirty="0"/>
              <a:t> </a:t>
            </a:r>
          </a:p>
          <a:p>
            <a:r>
              <a:rPr lang="en-US" altLang="zh-TW" dirty="0"/>
              <a:t>cd ~/</a:t>
            </a:r>
            <a:r>
              <a:rPr lang="en-US" altLang="zh-TW" dirty="0" err="1"/>
              <a:t>turtlebot_ws</a:t>
            </a:r>
            <a:r>
              <a:rPr lang="en-US" altLang="zh-TW" dirty="0"/>
              <a:t>/</a:t>
            </a:r>
            <a:r>
              <a:rPr lang="en-US" altLang="zh-TW" dirty="0" err="1"/>
              <a:t>src</a:t>
            </a:r>
            <a:r>
              <a:rPr lang="en-US" altLang="zh-TW" dirty="0"/>
              <a:t> </a:t>
            </a:r>
          </a:p>
          <a:p>
            <a:r>
              <a:rPr lang="en-US" altLang="zh-TW" dirty="0"/>
              <a:t>git clone https://github.com/turtlebot/turtlebot.git</a:t>
            </a:r>
          </a:p>
          <a:p>
            <a:r>
              <a:rPr lang="en-US" altLang="zh-TW" dirty="0"/>
              <a:t>cd ~/</a:t>
            </a:r>
            <a:r>
              <a:rPr lang="en-US" altLang="zh-TW" dirty="0" err="1"/>
              <a:t>turtlebot_ws</a:t>
            </a:r>
            <a:endParaRPr lang="en-US" altLang="zh-TW" dirty="0"/>
          </a:p>
          <a:p>
            <a:r>
              <a:rPr lang="en-US" altLang="zh-TW" dirty="0" err="1"/>
              <a:t>catkin_make</a:t>
            </a:r>
            <a:endParaRPr lang="en-US" altLang="zh-TW" dirty="0"/>
          </a:p>
          <a:p>
            <a:r>
              <a:rPr lang="en-US" altLang="zh-TW" dirty="0"/>
              <a:t>echo "source ~/</a:t>
            </a:r>
            <a:r>
              <a:rPr lang="en-US" altLang="zh-TW" dirty="0" err="1"/>
              <a:t>turtlebot_ws</a:t>
            </a:r>
            <a:r>
              <a:rPr lang="en-US" altLang="zh-TW" dirty="0"/>
              <a:t>/</a:t>
            </a:r>
            <a:r>
              <a:rPr lang="en-US" altLang="zh-TW" dirty="0" err="1"/>
              <a:t>devel</a:t>
            </a:r>
            <a:r>
              <a:rPr lang="en-US" altLang="zh-TW" dirty="0"/>
              <a:t>/</a:t>
            </a:r>
            <a:r>
              <a:rPr lang="en-US" altLang="zh-TW" dirty="0" err="1"/>
              <a:t>setup.bash</a:t>
            </a:r>
            <a:r>
              <a:rPr lang="en-US" altLang="zh-TW" dirty="0"/>
              <a:t>" &gt;&gt; ~/.</a:t>
            </a:r>
            <a:r>
              <a:rPr lang="en-US" altLang="zh-TW" dirty="0" err="1"/>
              <a:t>bashrc</a:t>
            </a:r>
            <a:endParaRPr lang="en-US" altLang="zh-TW" dirty="0"/>
          </a:p>
          <a:p>
            <a:r>
              <a:rPr lang="en-US" altLang="zh-TW" dirty="0"/>
              <a:t>source ~/.</a:t>
            </a:r>
            <a:r>
              <a:rPr lang="en-US" altLang="zh-TW" dirty="0" err="1"/>
              <a:t>bashrc</a:t>
            </a:r>
            <a:r>
              <a:rPr lang="en-US" altLang="zh-TW" dirty="0"/>
              <a:t> </a:t>
            </a:r>
          </a:p>
          <a:p>
            <a:r>
              <a:rPr lang="zh-TW" altLang="en-US" dirty="0"/>
              <a:t>重啟</a:t>
            </a:r>
            <a:r>
              <a:rPr lang="en-US" altLang="zh-TW" dirty="0"/>
              <a:t>terminal</a:t>
            </a:r>
          </a:p>
          <a:p>
            <a:r>
              <a:rPr lang="en-US" altLang="zh-TW" dirty="0" err="1"/>
              <a:t>roslaunch</a:t>
            </a:r>
            <a:r>
              <a:rPr lang="en-US" altLang="zh-TW" dirty="0"/>
              <a:t> </a:t>
            </a:r>
            <a:r>
              <a:rPr lang="en-US" altLang="zh-TW" dirty="0" err="1"/>
              <a:t>turtlebot_teleop</a:t>
            </a:r>
            <a:r>
              <a:rPr lang="en-US" altLang="zh-TW" dirty="0"/>
              <a:t> </a:t>
            </a:r>
            <a:r>
              <a:rPr lang="en-US" altLang="zh-TW" dirty="0" err="1"/>
              <a:t>keyboard_teleop.launch</a:t>
            </a:r>
            <a:endParaRPr lang="zh-TW" altLang="en-US" dirty="0"/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F298CEA2-9470-4E79-A912-A0F9FD42FC7F}"/>
              </a:ext>
            </a:extLst>
          </p:cNvPr>
          <p:cNvCxnSpPr>
            <a:cxnSpLocks/>
          </p:cNvCxnSpPr>
          <p:nvPr/>
        </p:nvCxnSpPr>
        <p:spPr>
          <a:xfrm flipH="1">
            <a:off x="3144416" y="4208106"/>
            <a:ext cx="121298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4C0D81FF-DC67-4E34-A2A7-5FC89C6B185B}"/>
              </a:ext>
            </a:extLst>
          </p:cNvPr>
          <p:cNvSpPr txBox="1"/>
          <p:nvPr/>
        </p:nvSpPr>
        <p:spPr>
          <a:xfrm>
            <a:off x="4450702" y="4023440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如果在這步出現報錯請先無視</a:t>
            </a:r>
          </a:p>
        </p:txBody>
      </p:sp>
    </p:spTree>
    <p:extLst>
      <p:ext uri="{BB962C8B-B14F-4D97-AF65-F5344CB8AC3E}">
        <p14:creationId xmlns:p14="http://schemas.microsoft.com/office/powerpoint/2010/main" val="688204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5E96D7-295F-490F-9181-BE46D6653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模擬環境架設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EAC56F-EFD3-4B3A-A6FE-1810EAF9E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在輸入</a:t>
            </a:r>
            <a:r>
              <a:rPr lang="en-US" altLang="zh-TW" dirty="0" err="1"/>
              <a:t>roslaunch</a:t>
            </a:r>
            <a:r>
              <a:rPr lang="en-US" altLang="zh-TW" dirty="0"/>
              <a:t> </a:t>
            </a:r>
            <a:r>
              <a:rPr lang="en-US" altLang="zh-TW" dirty="0" err="1"/>
              <a:t>turtlebot_teleop</a:t>
            </a:r>
            <a:r>
              <a:rPr lang="en-US" altLang="zh-TW" dirty="0"/>
              <a:t> </a:t>
            </a:r>
            <a:r>
              <a:rPr lang="en-US" altLang="zh-TW" dirty="0" err="1"/>
              <a:t>keyboard_teleop.launch</a:t>
            </a:r>
            <a:r>
              <a:rPr lang="zh-TW" altLang="en-US" dirty="0"/>
              <a:t>後出現以下畫面就算成功</a:t>
            </a:r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AB7D7EC-EA51-4312-A947-91D4945A1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597" y="2753051"/>
            <a:ext cx="5608806" cy="355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093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FD69CE-5213-4075-AAC0-3D209841C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模擬環境架設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B7F7E8BD-0750-4F06-80CF-7D497FF48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667" y="4911582"/>
            <a:ext cx="7849280" cy="1440305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C68910B6-1903-43C3-B25B-B933C6757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667" y="2042040"/>
            <a:ext cx="8024555" cy="1386960"/>
          </a:xfrm>
          <a:prstGeom prst="rect">
            <a:avLst/>
          </a:prstGeom>
        </p:spPr>
      </p:pic>
      <p:sp>
        <p:nvSpPr>
          <p:cNvPr id="8" name="箭號: 向下 7">
            <a:extLst>
              <a:ext uri="{FF2B5EF4-FFF2-40B4-BE49-F238E27FC236}">
                <a16:creationId xmlns:a16="http://schemas.microsoft.com/office/drawing/2014/main" id="{A06CF540-912A-4551-ABBA-6C68B9C7C84A}"/>
              </a:ext>
            </a:extLst>
          </p:cNvPr>
          <p:cNvSpPr/>
          <p:nvPr/>
        </p:nvSpPr>
        <p:spPr>
          <a:xfrm>
            <a:off x="5061642" y="3412229"/>
            <a:ext cx="548640" cy="22195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1551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65A8A0-DEE5-4339-96B6-47E990346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83877"/>
            <a:ext cx="7886700" cy="834538"/>
          </a:xfrm>
        </p:spPr>
        <p:txBody>
          <a:bodyPr/>
          <a:lstStyle/>
          <a:p>
            <a:pPr algn="ctr"/>
            <a:r>
              <a:rPr lang="zh-TW" altLang="en-US" dirty="0"/>
              <a:t>實際應用</a:t>
            </a:r>
          </a:p>
        </p:txBody>
      </p:sp>
    </p:spTree>
    <p:extLst>
      <p:ext uri="{BB962C8B-B14F-4D97-AF65-F5344CB8AC3E}">
        <p14:creationId xmlns:p14="http://schemas.microsoft.com/office/powerpoint/2010/main" val="2448828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471F2A-1031-4F56-B02B-8C5087465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實際應用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3E49BB-5B9E-4FC1-B96F-5A021B5DD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開啟模擬環境</a:t>
            </a:r>
            <a:endParaRPr lang="en-US" altLang="zh-TW" dirty="0"/>
          </a:p>
          <a:p>
            <a:pPr lvl="1"/>
            <a:r>
              <a:rPr lang="en-US" altLang="zh-TW" dirty="0" err="1"/>
              <a:t>roslaunch</a:t>
            </a:r>
            <a:r>
              <a:rPr lang="en-US" altLang="zh-TW" dirty="0"/>
              <a:t> </a:t>
            </a:r>
            <a:r>
              <a:rPr lang="en-US" altLang="zh-TW" dirty="0" err="1"/>
              <a:t>simulation_env</a:t>
            </a:r>
            <a:r>
              <a:rPr lang="en-US" altLang="zh-TW" dirty="0"/>
              <a:t> </a:t>
            </a:r>
            <a:r>
              <a:rPr lang="en-US" altLang="zh-TW" dirty="0" err="1"/>
              <a:t>free_space.launch</a:t>
            </a:r>
            <a:endParaRPr lang="zh-TW" altLang="en-US" dirty="0"/>
          </a:p>
          <a:p>
            <a:r>
              <a:rPr lang="zh-TW" altLang="en-US" dirty="0"/>
              <a:t>開啟</a:t>
            </a:r>
            <a:r>
              <a:rPr lang="en-US" altLang="zh-TW" dirty="0" err="1"/>
              <a:t>keyboard_teleop</a:t>
            </a:r>
            <a:endParaRPr lang="en-US" altLang="zh-TW" dirty="0"/>
          </a:p>
          <a:p>
            <a:pPr lvl="1"/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roslaunch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turtlebot_teleop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keyboard_teleop.launch</a:t>
            </a:r>
            <a:endParaRPr lang="en-US" altLang="zh-TW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208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D9466B-E4AD-40AC-A363-F8BC001FA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實際應用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E0AF04C-0532-4591-B3A2-E879DA2CE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24" y="1477108"/>
            <a:ext cx="8916916" cy="5015765"/>
          </a:xfrm>
        </p:spPr>
      </p:pic>
    </p:spTree>
    <p:extLst>
      <p:ext uri="{BB962C8B-B14F-4D97-AF65-F5344CB8AC3E}">
        <p14:creationId xmlns:p14="http://schemas.microsoft.com/office/powerpoint/2010/main" val="97036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65A8A0-DEE5-4339-96B6-47E990346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83877"/>
            <a:ext cx="7886700" cy="834538"/>
          </a:xfrm>
        </p:spPr>
        <p:txBody>
          <a:bodyPr/>
          <a:lstStyle/>
          <a:p>
            <a:pPr algn="ctr"/>
            <a:r>
              <a:rPr lang="en-US" altLang="zh-TW" dirty="0" err="1"/>
              <a:t>Lab2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80685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D1B9BE-E446-41A6-BBB4-2F27577B9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Lab2(due 3/31</a:t>
            </a:r>
            <a:r>
              <a:rPr lang="zh-TW" altLang="en-US" dirty="0"/>
              <a:t>上課前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5DFFA6-1C2E-4337-9AD6-868A25A44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19311"/>
            <a:ext cx="7886700" cy="4657652"/>
          </a:xfrm>
        </p:spPr>
        <p:txBody>
          <a:bodyPr/>
          <a:lstStyle/>
          <a:p>
            <a:r>
              <a:rPr lang="zh-TW" altLang="en-US" dirty="0"/>
              <a:t>完成定位控制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1.</a:t>
            </a:r>
            <a:r>
              <a:rPr lang="zh-TW" altLang="en-US" dirty="0"/>
              <a:t>使用</a:t>
            </a:r>
            <a:r>
              <a:rPr lang="en-US" altLang="zh-TW" dirty="0"/>
              <a:t>2D</a:t>
            </a:r>
            <a:r>
              <a:rPr lang="zh-TW" altLang="en-US" dirty="0"/>
              <a:t> </a:t>
            </a:r>
            <a:r>
              <a:rPr lang="en-US" altLang="zh-TW" dirty="0"/>
              <a:t>Nav Goal</a:t>
            </a:r>
            <a:r>
              <a:rPr lang="zh-TW" altLang="en-US" dirty="0"/>
              <a:t>功能發布隨機的目標位置和角度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2.</a:t>
            </a:r>
            <a:r>
              <a:rPr lang="zh-TW" altLang="en-US" dirty="0"/>
              <a:t>控制車子移動到目標位置和角度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C7DEB4A-ACDD-4CE4-ACE4-C1CA2276D2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76" t="1815" r="27288" b="14109"/>
          <a:stretch/>
        </p:blipFill>
        <p:spPr>
          <a:xfrm>
            <a:off x="470030" y="3429000"/>
            <a:ext cx="2972966" cy="4412111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5CEE580-8F1D-4775-A622-C943414992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70" t="2573" r="24796" b="11188"/>
          <a:stretch/>
        </p:blipFill>
        <p:spPr>
          <a:xfrm>
            <a:off x="4336694" y="3429000"/>
            <a:ext cx="4127046" cy="574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017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D1B9BE-E446-41A6-BBB4-2F27577B9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Lab2(due 3/31</a:t>
            </a:r>
            <a:r>
              <a:rPr lang="zh-TW" altLang="en-US" dirty="0"/>
              <a:t>上課前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5DFFA6-1C2E-4337-9AD6-868A25A44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19311"/>
            <a:ext cx="7886700" cy="4657652"/>
          </a:xfrm>
        </p:spPr>
        <p:txBody>
          <a:bodyPr/>
          <a:lstStyle/>
          <a:p>
            <a:r>
              <a:rPr lang="zh-TW" altLang="en-US" dirty="0"/>
              <a:t>範例影片</a:t>
            </a:r>
          </a:p>
        </p:txBody>
      </p:sp>
      <p:pic>
        <p:nvPicPr>
          <p:cNvPr id="5" name="bandicam 2020-03-23 12-28-21-058">
            <a:hlinkClick r:id="" action="ppaction://media"/>
            <a:extLst>
              <a:ext uri="{FF2B5EF4-FFF2-40B4-BE49-F238E27FC236}">
                <a16:creationId xmlns:a16="http://schemas.microsoft.com/office/drawing/2014/main" id="{13620730-58F8-4761-9053-279BF7890C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74" y="1951101"/>
            <a:ext cx="8947052" cy="490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646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C4F33C-C247-4191-93A3-4E81E8E3E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Lab2</a:t>
            </a:r>
            <a:r>
              <a:rPr lang="zh-TW" altLang="en-US" dirty="0"/>
              <a:t> 補充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A9D1BA-0968-45D3-BF7C-504805D15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可能的做法？</a:t>
            </a:r>
            <a:endParaRPr lang="en-US" altLang="zh-TW" dirty="0"/>
          </a:p>
          <a:p>
            <a:pPr lvl="1"/>
            <a:r>
              <a:rPr lang="zh-TW" altLang="en-US" dirty="0"/>
              <a:t>寫一個</a:t>
            </a:r>
            <a:r>
              <a:rPr lang="en-US" altLang="zh-TW" dirty="0"/>
              <a:t>node</a:t>
            </a:r>
          </a:p>
          <a:p>
            <a:pPr lvl="1"/>
            <a:r>
              <a:rPr lang="zh-TW" altLang="en-US" dirty="0"/>
              <a:t>訂閱車子位置</a:t>
            </a:r>
            <a:r>
              <a:rPr lang="en-US" altLang="zh-TW" dirty="0"/>
              <a:t>(/</a:t>
            </a:r>
            <a:r>
              <a:rPr lang="en-US" altLang="zh-TW" dirty="0" err="1"/>
              <a:t>robot_pose</a:t>
            </a:r>
            <a:r>
              <a:rPr lang="en-US" altLang="zh-TW" dirty="0"/>
              <a:t> )</a:t>
            </a:r>
            <a:r>
              <a:rPr lang="zh-TW" altLang="en-US" dirty="0"/>
              <a:t>和目標點位置</a:t>
            </a:r>
            <a:r>
              <a:rPr lang="en-US" altLang="zh-TW" dirty="0"/>
              <a:t>(/</a:t>
            </a:r>
            <a:r>
              <a:rPr lang="en-US" altLang="zh-TW" dirty="0" err="1"/>
              <a:t>move_base_simple</a:t>
            </a:r>
            <a:r>
              <a:rPr lang="en-US" altLang="zh-TW" dirty="0"/>
              <a:t>/goal</a:t>
            </a:r>
            <a:r>
              <a:rPr lang="zh-TW" altLang="en-US" dirty="0"/>
              <a:t> 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利用課堂所學定位控制法則，計算出速度控制命令</a:t>
            </a:r>
            <a:endParaRPr lang="en-US" altLang="zh-TW" dirty="0"/>
          </a:p>
          <a:p>
            <a:pPr lvl="1"/>
            <a:r>
              <a:rPr lang="zh-TW" altLang="en-US" dirty="0"/>
              <a:t>發布控制命令到指定</a:t>
            </a:r>
            <a:r>
              <a:rPr lang="en-US" altLang="zh-TW" dirty="0"/>
              <a:t>topic(/</a:t>
            </a:r>
            <a:r>
              <a:rPr lang="en-US" altLang="zh-TW" dirty="0" err="1"/>
              <a:t>cmd_vel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50063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52DDAF-62FA-4DA0-A77D-79E37B3E5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32FF3FB-71A5-4D33-9D66-C213508D4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ROS</a:t>
            </a:r>
            <a:r>
              <a:rPr lang="zh-TW" altLang="en-US" dirty="0"/>
              <a:t>設定補充</a:t>
            </a:r>
            <a:endParaRPr lang="en-US" altLang="zh-TW" dirty="0"/>
          </a:p>
          <a:p>
            <a:r>
              <a:rPr lang="zh-TW" altLang="en-US" dirty="0"/>
              <a:t>模擬環境架設</a:t>
            </a:r>
            <a:endParaRPr lang="en-US" altLang="zh-TW" dirty="0"/>
          </a:p>
          <a:p>
            <a:r>
              <a:rPr lang="zh-TW" altLang="en-US" dirty="0"/>
              <a:t>實際應用</a:t>
            </a:r>
            <a:endParaRPr lang="en-US" altLang="zh-TW" dirty="0"/>
          </a:p>
          <a:p>
            <a:r>
              <a:rPr lang="en-US" altLang="zh-TW" dirty="0" err="1"/>
              <a:t>Lab2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10073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C1720A-88D5-4F70-BA2F-F1DC32C50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Lab2</a:t>
            </a:r>
            <a:r>
              <a:rPr lang="zh-TW" altLang="en-US" dirty="0"/>
              <a:t> 補充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F6E2AC-9BF9-489E-A1BE-2AAD58470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88575"/>
            <a:ext cx="7886700" cy="4351338"/>
          </a:xfrm>
        </p:spPr>
        <p:txBody>
          <a:bodyPr/>
          <a:lstStyle/>
          <a:p>
            <a:r>
              <a:rPr lang="en-US" altLang="zh-TW" dirty="0"/>
              <a:t>Topic</a:t>
            </a:r>
          </a:p>
          <a:p>
            <a:pPr lvl="1"/>
            <a:r>
              <a:rPr lang="en-US" altLang="zh-TW" dirty="0"/>
              <a:t>/</a:t>
            </a:r>
            <a:r>
              <a:rPr lang="en-US" altLang="zh-TW" dirty="0" err="1"/>
              <a:t>robot_pose</a:t>
            </a:r>
            <a:r>
              <a:rPr lang="en-US" altLang="zh-TW" dirty="0"/>
              <a:t> (</a:t>
            </a:r>
            <a:r>
              <a:rPr lang="en-US" altLang="zh-TW" dirty="0" err="1">
                <a:hlinkClick r:id="rId2"/>
              </a:rPr>
              <a:t>geometry_msgs</a:t>
            </a:r>
            <a:r>
              <a:rPr lang="en-US" altLang="zh-TW" dirty="0">
                <a:hlinkClick r:id="rId2"/>
              </a:rPr>
              <a:t>/Twist</a:t>
            </a:r>
            <a:r>
              <a:rPr lang="en-US" altLang="zh-TW" dirty="0"/>
              <a:t>)</a:t>
            </a:r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r>
              <a:rPr lang="en-US" altLang="zh-TW" dirty="0"/>
              <a:t>/</a:t>
            </a:r>
            <a:r>
              <a:rPr lang="en-US" altLang="zh-TW" dirty="0" err="1"/>
              <a:t>cmd_vel</a:t>
            </a:r>
            <a:r>
              <a:rPr lang="en-US" altLang="zh-TW" dirty="0"/>
              <a:t> (</a:t>
            </a:r>
            <a:r>
              <a:rPr lang="en-US" altLang="zh-TW" dirty="0" err="1">
                <a:hlinkClick r:id="rId2"/>
              </a:rPr>
              <a:t>geometry_msgs</a:t>
            </a:r>
            <a:r>
              <a:rPr lang="en-US" altLang="zh-TW" dirty="0">
                <a:hlinkClick r:id="rId2"/>
              </a:rPr>
              <a:t>/Twist</a:t>
            </a:r>
            <a:r>
              <a:rPr lang="en-US" altLang="zh-TW" dirty="0"/>
              <a:t>)</a:t>
            </a:r>
          </a:p>
          <a:p>
            <a:pPr lvl="1"/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C00939C-4ADD-494C-9477-DE51E111CA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52"/>
          <a:stretch/>
        </p:blipFill>
        <p:spPr>
          <a:xfrm>
            <a:off x="1413286" y="2368149"/>
            <a:ext cx="3447618" cy="158102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7F03D04-8311-4CEA-99FF-CA3EF994F3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285" y="4626632"/>
            <a:ext cx="3447619" cy="165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228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2130E5-3C6F-4D59-AB7B-C51AB0EC4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Lab2</a:t>
            </a:r>
            <a:r>
              <a:rPr lang="zh-TW" altLang="en-US" dirty="0"/>
              <a:t> 補充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CCE37A-AD98-4E51-BCCB-AB5E3A47D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訂閱目標點</a:t>
            </a:r>
            <a:endParaRPr lang="en-US" altLang="zh-TW" dirty="0"/>
          </a:p>
          <a:p>
            <a:pPr lvl="1"/>
            <a:r>
              <a:rPr lang="zh-TW" altLang="en-US" dirty="0"/>
              <a:t>透過</a:t>
            </a:r>
            <a:r>
              <a:rPr lang="en-US" altLang="zh-TW" dirty="0" err="1"/>
              <a:t>Rviz</a:t>
            </a:r>
            <a:r>
              <a:rPr lang="zh-TW" altLang="en-US" dirty="0"/>
              <a:t>上的</a:t>
            </a:r>
            <a:r>
              <a:rPr lang="en-US" altLang="zh-TW" dirty="0" err="1"/>
              <a:t>2D</a:t>
            </a:r>
            <a:r>
              <a:rPr lang="zh-TW" altLang="en-US" dirty="0"/>
              <a:t> </a:t>
            </a:r>
            <a:r>
              <a:rPr lang="en-US" altLang="zh-TW" dirty="0"/>
              <a:t>Nav Goal</a:t>
            </a:r>
            <a:r>
              <a:rPr lang="zh-TW" altLang="en-US" dirty="0"/>
              <a:t>選項，可以朝</a:t>
            </a:r>
            <a:r>
              <a:rPr lang="en-US" altLang="zh-TW" dirty="0"/>
              <a:t>/</a:t>
            </a:r>
            <a:r>
              <a:rPr lang="en-US" altLang="zh-TW" dirty="0" err="1"/>
              <a:t>move_base_simple</a:t>
            </a:r>
            <a:r>
              <a:rPr lang="en-US" altLang="zh-TW" dirty="0"/>
              <a:t>/goal</a:t>
            </a:r>
            <a:r>
              <a:rPr lang="zh-TW" altLang="en-US" dirty="0"/>
              <a:t>這個</a:t>
            </a:r>
            <a:r>
              <a:rPr lang="en-US" altLang="zh-TW" dirty="0"/>
              <a:t>topic</a:t>
            </a:r>
            <a:r>
              <a:rPr lang="zh-TW" altLang="en-US" dirty="0"/>
              <a:t>發布一個目標點訊息</a:t>
            </a:r>
            <a:endParaRPr lang="en-US" altLang="zh-TW" dirty="0"/>
          </a:p>
          <a:p>
            <a:pPr lvl="1"/>
            <a:endParaRPr lang="en-US" altLang="zh-TW" dirty="0"/>
          </a:p>
          <a:p>
            <a:pPr lvl="1"/>
            <a:r>
              <a:rPr lang="en-US" altLang="zh-TW" dirty="0"/>
              <a:t>/</a:t>
            </a:r>
            <a:r>
              <a:rPr lang="en-US" altLang="zh-TW" dirty="0" err="1"/>
              <a:t>move_base_simple</a:t>
            </a:r>
            <a:r>
              <a:rPr lang="en-US" altLang="zh-TW" dirty="0"/>
              <a:t>/goal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en-US" altLang="zh-TW" dirty="0">
                <a:hlinkClick r:id="rId2"/>
              </a:rPr>
              <a:t>geometry_msgs/</a:t>
            </a:r>
            <a:r>
              <a:rPr lang="en-US" altLang="zh-TW" dirty="0" err="1">
                <a:hlinkClick r:id="rId2"/>
              </a:rPr>
              <a:t>PoseStamped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BDD1E5F-7AA6-4E7D-AB5E-04E75C1812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991" y="1825625"/>
            <a:ext cx="1342243" cy="41113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AF5CE39-D6D6-4111-8FBD-95971CE288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128" y="3797636"/>
            <a:ext cx="4447619" cy="26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227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65A8A0-DEE5-4339-96B6-47E990346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83877"/>
            <a:ext cx="7886700" cy="834538"/>
          </a:xfrm>
        </p:spPr>
        <p:txBody>
          <a:bodyPr/>
          <a:lstStyle/>
          <a:p>
            <a:pPr algn="ctr"/>
            <a:r>
              <a:rPr lang="en-US" altLang="zh-TW" dirty="0"/>
              <a:t>ROS</a:t>
            </a:r>
            <a:r>
              <a:rPr lang="zh-TW" altLang="en-US" dirty="0"/>
              <a:t>設定補充</a:t>
            </a:r>
          </a:p>
        </p:txBody>
      </p:sp>
    </p:spTree>
    <p:extLst>
      <p:ext uri="{BB962C8B-B14F-4D97-AF65-F5344CB8AC3E}">
        <p14:creationId xmlns:p14="http://schemas.microsoft.com/office/powerpoint/2010/main" val="2889936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74E096-AF3E-4342-9F8F-94AE03FFE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ROS</a:t>
            </a:r>
            <a:r>
              <a:rPr lang="zh-TW" altLang="en-US" dirty="0"/>
              <a:t>設定補充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0E4D50A-4DCE-4DB0-A00F-4DDBBC84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sudo</a:t>
            </a:r>
            <a:r>
              <a:rPr lang="en-US" altLang="zh-TW" dirty="0"/>
              <a:t> </a:t>
            </a:r>
            <a:r>
              <a:rPr lang="en-US" altLang="zh-TW" dirty="0" err="1"/>
              <a:t>gedit</a:t>
            </a:r>
            <a:r>
              <a:rPr lang="en-US" altLang="zh-TW" dirty="0"/>
              <a:t> ~/.</a:t>
            </a:r>
            <a:r>
              <a:rPr lang="en-US" altLang="zh-TW" dirty="0" err="1"/>
              <a:t>bashrc</a:t>
            </a:r>
            <a:endParaRPr lang="en-US" altLang="zh-TW" dirty="0"/>
          </a:p>
          <a:p>
            <a:r>
              <a:rPr lang="zh-TW" altLang="en-US" dirty="0"/>
              <a:t>先註解掉此行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8EBFE7-F03E-4947-BEC5-017B93915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7334" y="1077904"/>
            <a:ext cx="6350721" cy="541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531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65A8A0-DEE5-4339-96B6-47E990346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83877"/>
            <a:ext cx="7886700" cy="834538"/>
          </a:xfrm>
        </p:spPr>
        <p:txBody>
          <a:bodyPr/>
          <a:lstStyle/>
          <a:p>
            <a:pPr algn="ctr"/>
            <a:r>
              <a:rPr lang="zh-TW" altLang="en-US" dirty="0"/>
              <a:t>模擬環境架設</a:t>
            </a:r>
          </a:p>
        </p:txBody>
      </p:sp>
    </p:spTree>
    <p:extLst>
      <p:ext uri="{BB962C8B-B14F-4D97-AF65-F5344CB8AC3E}">
        <p14:creationId xmlns:p14="http://schemas.microsoft.com/office/powerpoint/2010/main" val="180988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EB5200-19ED-4182-A4CD-B51C2695B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模擬環境架設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06682E-B22E-4E50-9DF1-7DFAF84AA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依序執行以下指令</a:t>
            </a:r>
            <a:endParaRPr lang="en-US" altLang="zh-TW" dirty="0"/>
          </a:p>
          <a:p>
            <a:pPr lvl="1"/>
            <a:r>
              <a:rPr lang="en-US" altLang="zh-TW" dirty="0" err="1"/>
              <a:t>sudo</a:t>
            </a:r>
            <a:r>
              <a:rPr lang="en-US" altLang="zh-TW" dirty="0"/>
              <a:t> apt-get install </a:t>
            </a:r>
            <a:r>
              <a:rPr lang="en-US" altLang="zh-TW" dirty="0" err="1"/>
              <a:t>ros</a:t>
            </a:r>
            <a:r>
              <a:rPr lang="en-US" altLang="zh-TW" dirty="0"/>
              <a:t>-melodic-navigation</a:t>
            </a:r>
          </a:p>
          <a:p>
            <a:pPr lvl="1"/>
            <a:r>
              <a:rPr lang="en-US" altLang="zh-TW" dirty="0"/>
              <a:t>cd </a:t>
            </a:r>
            <a:r>
              <a:rPr lang="en-US" altLang="zh-TW" dirty="0" err="1"/>
              <a:t>catkin_ws</a:t>
            </a:r>
            <a:r>
              <a:rPr lang="en-US" altLang="zh-TW" dirty="0"/>
              <a:t>/</a:t>
            </a:r>
            <a:r>
              <a:rPr lang="en-US" altLang="zh-TW" dirty="0" err="1"/>
              <a:t>src</a:t>
            </a:r>
            <a:endParaRPr lang="en-US" altLang="zh-TW" dirty="0"/>
          </a:p>
          <a:p>
            <a:pPr lvl="1"/>
            <a:r>
              <a:rPr lang="en-US" altLang="zh-TW" dirty="0"/>
              <a:t>git clone </a:t>
            </a:r>
            <a:r>
              <a:rPr lang="en-US" altLang="zh-TW" dirty="0">
                <a:hlinkClick r:id="rId2"/>
              </a:rPr>
              <a:t>https://</a:t>
            </a:r>
            <a:r>
              <a:rPr lang="en-US" altLang="zh-TW" dirty="0" err="1">
                <a:hlinkClick r:id="rId2"/>
              </a:rPr>
              <a:t>github.com</a:t>
            </a:r>
            <a:r>
              <a:rPr lang="en-US" altLang="zh-TW" dirty="0">
                <a:hlinkClick r:id="rId2"/>
              </a:rPr>
              <a:t>/</a:t>
            </a:r>
            <a:r>
              <a:rPr lang="en-US" altLang="zh-TW" dirty="0" err="1">
                <a:hlinkClick r:id="rId2"/>
              </a:rPr>
              <a:t>LDSCBOT</a:t>
            </a:r>
            <a:r>
              <a:rPr lang="en-US" altLang="zh-TW" dirty="0">
                <a:hlinkClick r:id="rId2"/>
              </a:rPr>
              <a:t>/</a:t>
            </a:r>
            <a:r>
              <a:rPr lang="en-US" altLang="zh-TW" dirty="0" err="1">
                <a:hlinkClick r:id="rId2"/>
              </a:rPr>
              <a:t>simulation_env.git</a:t>
            </a:r>
            <a:endParaRPr lang="en-US" altLang="zh-TW" dirty="0"/>
          </a:p>
          <a:p>
            <a:pPr lvl="1"/>
            <a:r>
              <a:rPr lang="en-US" altLang="zh-TW" dirty="0"/>
              <a:t>cd ..</a:t>
            </a:r>
          </a:p>
          <a:p>
            <a:pPr lvl="1"/>
            <a:r>
              <a:rPr lang="en-US" altLang="zh-TW" dirty="0" err="1"/>
              <a:t>catkin_make</a:t>
            </a:r>
            <a:endParaRPr lang="en-US" altLang="zh-TW" dirty="0"/>
          </a:p>
          <a:p>
            <a:pPr lvl="1"/>
            <a:endParaRPr lang="en-US" altLang="zh-TW" dirty="0"/>
          </a:p>
          <a:p>
            <a:r>
              <a:rPr lang="zh-TW" altLang="en-US" dirty="0"/>
              <a:t>完成後，重啟</a:t>
            </a:r>
            <a:r>
              <a:rPr lang="en-US" altLang="zh-TW" dirty="0"/>
              <a:t>Terminal</a:t>
            </a:r>
            <a:r>
              <a:rPr lang="zh-TW" altLang="en-US" dirty="0"/>
              <a:t>，輸入以下指令確認安裝</a:t>
            </a:r>
            <a:endParaRPr lang="en-US" altLang="zh-TW" dirty="0"/>
          </a:p>
          <a:p>
            <a:pPr lvl="1"/>
            <a:r>
              <a:rPr lang="en-US" altLang="zh-TW" dirty="0" err="1"/>
              <a:t>roslaunch</a:t>
            </a:r>
            <a:r>
              <a:rPr lang="en-US" altLang="zh-TW" dirty="0"/>
              <a:t> </a:t>
            </a:r>
            <a:r>
              <a:rPr lang="en-US" altLang="zh-TW" dirty="0" err="1"/>
              <a:t>simulation_env</a:t>
            </a:r>
            <a:r>
              <a:rPr lang="en-US" altLang="zh-TW" dirty="0"/>
              <a:t> </a:t>
            </a:r>
            <a:r>
              <a:rPr lang="en-US" altLang="zh-TW" dirty="0" err="1"/>
              <a:t>free_space.launch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5112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DE9972-212E-43FA-9BA7-05B9FDA36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模擬環境架設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E4F998-E941-477D-A4A3-84968B700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17662"/>
            <a:ext cx="7886700" cy="4351338"/>
          </a:xfrm>
        </p:spPr>
        <p:txBody>
          <a:bodyPr/>
          <a:lstStyle/>
          <a:p>
            <a:r>
              <a:rPr lang="zh-TW" altLang="en-US" dirty="0"/>
              <a:t>啟動後，本次要使用的模擬環境如下圖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7A9CE3C-95AF-47CF-9558-2EF32A89A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365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574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9E2D3E-C475-4FAD-8BFD-CB834491E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模擬環境架設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2874A1-5151-41D1-ACA3-C7635303D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16136"/>
            <a:ext cx="7886700" cy="4351338"/>
          </a:xfrm>
        </p:spPr>
        <p:txBody>
          <a:bodyPr/>
          <a:lstStyle/>
          <a:p>
            <a:r>
              <a:rPr lang="en-US" altLang="zh-TW" dirty="0" err="1"/>
              <a:t>Rviz</a:t>
            </a:r>
            <a:r>
              <a:rPr lang="zh-TW" altLang="en-US" dirty="0"/>
              <a:t>所需</a:t>
            </a:r>
            <a:r>
              <a:rPr lang="en-US" altLang="zh-TW" dirty="0"/>
              <a:t>topic</a:t>
            </a:r>
            <a:r>
              <a:rPr lang="zh-TW" altLang="en-US" dirty="0"/>
              <a:t>訂閱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F7CD110-8BD6-4A26-9832-80F2551A8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642" y="1951602"/>
            <a:ext cx="6081708" cy="506688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6E582D6-88CC-44DE-8F11-479BBA0083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565" y="2047863"/>
            <a:ext cx="3014882" cy="487436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D17B9C29-60D4-4466-A587-8802481FDD81}"/>
              </a:ext>
            </a:extLst>
          </p:cNvPr>
          <p:cNvSpPr/>
          <p:nvPr/>
        </p:nvSpPr>
        <p:spPr>
          <a:xfrm>
            <a:off x="4238634" y="3959155"/>
            <a:ext cx="5309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>
                <a:ln w="0">
                  <a:solidFill>
                    <a:srgbClr val="C00000"/>
                  </a:solidFill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zh-TW" altLang="en-US" sz="5400" b="0" cap="none" spc="0" dirty="0">
              <a:ln w="0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28414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1AFA78-547E-4C3E-898C-418F4C857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模擬環境架設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60A49CA-1CDC-4514-914D-D7871C8450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880" y="1771578"/>
            <a:ext cx="5212989" cy="4351338"/>
          </a:xfr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DCD2A07-D885-43CD-9D35-C7862F361D38}"/>
              </a:ext>
            </a:extLst>
          </p:cNvPr>
          <p:cNvSpPr/>
          <p:nvPr/>
        </p:nvSpPr>
        <p:spPr>
          <a:xfrm>
            <a:off x="3115332" y="2505670"/>
            <a:ext cx="5309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dirty="0">
                <a:ln w="0">
                  <a:solidFill>
                    <a:srgbClr val="C00000"/>
                  </a:solidFill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zh-TW" altLang="en-US" sz="5400" b="0" cap="none" spc="0" dirty="0">
              <a:ln w="0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89C21CB-CF24-44DD-AC93-CBB02C8B140D}"/>
              </a:ext>
            </a:extLst>
          </p:cNvPr>
          <p:cNvSpPr/>
          <p:nvPr/>
        </p:nvSpPr>
        <p:spPr>
          <a:xfrm>
            <a:off x="3115333" y="3429000"/>
            <a:ext cx="5309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dirty="0">
                <a:ln w="0">
                  <a:solidFill>
                    <a:srgbClr val="C00000"/>
                  </a:solidFill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zh-TW" altLang="en-US" sz="5400" b="0" cap="none" spc="0" dirty="0">
              <a:ln w="0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7769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3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</TotalTime>
  <Words>454</Words>
  <Application>Microsoft Office PowerPoint</Application>
  <PresentationFormat>如螢幕大小 (4:3)</PresentationFormat>
  <Paragraphs>83</Paragraphs>
  <Slides>21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5" baseType="lpstr">
      <vt:lpstr>標楷體</vt:lpstr>
      <vt:lpstr>Arial</vt:lpstr>
      <vt:lpstr>Times New Roman</vt:lpstr>
      <vt:lpstr>Office 佈景主題</vt:lpstr>
      <vt:lpstr>模擬環境&amp;定位控制</vt:lpstr>
      <vt:lpstr>大綱</vt:lpstr>
      <vt:lpstr>ROS設定補充</vt:lpstr>
      <vt:lpstr>ROS設定補充</vt:lpstr>
      <vt:lpstr>模擬環境架設</vt:lpstr>
      <vt:lpstr>模擬環境架設</vt:lpstr>
      <vt:lpstr>模擬環境架設</vt:lpstr>
      <vt:lpstr>模擬環境架設</vt:lpstr>
      <vt:lpstr>模擬環境架設</vt:lpstr>
      <vt:lpstr>模擬環境架設</vt:lpstr>
      <vt:lpstr>模擬環境架設</vt:lpstr>
      <vt:lpstr>模擬環境架設</vt:lpstr>
      <vt:lpstr>實際應用</vt:lpstr>
      <vt:lpstr>實際應用</vt:lpstr>
      <vt:lpstr>實際應用</vt:lpstr>
      <vt:lpstr>Lab2</vt:lpstr>
      <vt:lpstr>Lab2(due 3/31上課前)</vt:lpstr>
      <vt:lpstr>Lab2(due 3/31上課前)</vt:lpstr>
      <vt:lpstr>Lab2 補充</vt:lpstr>
      <vt:lpstr>Lab2 補充</vt:lpstr>
      <vt:lpstr>Lab2 補充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TX2發放&amp;ROS安裝與介紹</dc:title>
  <dc:creator>BreezeCat</dc:creator>
  <cp:lastModifiedBy>顏棣</cp:lastModifiedBy>
  <cp:revision>166</cp:revision>
  <dcterms:created xsi:type="dcterms:W3CDTF">2020-03-08T06:01:44Z</dcterms:created>
  <dcterms:modified xsi:type="dcterms:W3CDTF">2021-03-16T11:20:10Z</dcterms:modified>
</cp:coreProperties>
</file>

<file path=docProps/thumbnail.jpeg>
</file>